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roxima Nova"/>
      <p:regular r:id="rId14"/>
      <p:bold r:id="rId15"/>
      <p:italic r:id="rId16"/>
      <p:boldItalic r:id="rId17"/>
    </p:embeddedFont>
    <p:embeddedFont>
      <p:font typeface="Alfa Slab One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bold.fntdata"/><Relationship Id="rId14" Type="http://schemas.openxmlformats.org/officeDocument/2006/relationships/font" Target="fonts/ProximaNova-regular.fntdata"/><Relationship Id="rId17" Type="http://schemas.openxmlformats.org/officeDocument/2006/relationships/font" Target="fonts/ProximaNova-boldItalic.fntdata"/><Relationship Id="rId16" Type="http://schemas.openxmlformats.org/officeDocument/2006/relationships/font" Target="fonts/ProximaNova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AlfaSlabOn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b6438de49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b6438de49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b6438de49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b6438de49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ebbffb2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ebbffb2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19f37b04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19f37b0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b895138ea9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b895138ea9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6438de49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b6438de49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895138ea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895138ea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19f37b04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19f37b04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2601000" y="521225"/>
            <a:ext cx="3942000" cy="7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800"/>
              <a:t>                          SITE VITRINE</a:t>
            </a:r>
            <a:endParaRPr sz="3800"/>
          </a:p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205200" y="1477550"/>
            <a:ext cx="8733600" cy="3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85"/>
              <a:t>    </a:t>
            </a:r>
            <a:r>
              <a:rPr lang="fr" sz="2585" u="sng"/>
              <a:t>Réalisé</a:t>
            </a:r>
            <a:r>
              <a:rPr lang="fr" sz="2585" u="sng"/>
              <a:t> par</a:t>
            </a:r>
            <a:r>
              <a:rPr b="1" lang="fr" sz="2300"/>
              <a:t> :</a:t>
            </a:r>
            <a:endParaRPr b="1" sz="2602"/>
          </a:p>
          <a:p>
            <a:pPr indent="-327932" lvl="0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Ajendouz Mohamed Reda “Chef de Projet” 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Akhrif Jaafar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fr" sz="2502"/>
              <a:t>  </a:t>
            </a:r>
            <a:r>
              <a:rPr b="1" lang="fr" sz="2502">
                <a:solidFill>
                  <a:srgbClr val="4A86E8"/>
                </a:solidFill>
              </a:rPr>
              <a:t>Boughaba Khalid </a:t>
            </a:r>
            <a:r>
              <a:rPr b="1" lang="fr" sz="2502">
                <a:solidFill>
                  <a:srgbClr val="4A86E8"/>
                </a:solidFill>
              </a:rPr>
              <a:t> 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El Yatim Omar </a:t>
            </a:r>
            <a:endParaRPr b="1" sz="2502">
              <a:solidFill>
                <a:srgbClr val="4A86E8"/>
              </a:solidFill>
            </a:endParaRPr>
          </a:p>
          <a:p>
            <a:pPr indent="-327932" lvl="0" marL="22860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★"/>
            </a:pPr>
            <a:r>
              <a:rPr b="1" lang="fr" sz="2502">
                <a:solidFill>
                  <a:srgbClr val="4A86E8"/>
                </a:solidFill>
              </a:rPr>
              <a:t>  Toznani Laila </a:t>
            </a:r>
            <a:endParaRPr b="1" sz="2502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585"/>
              <a:t>   </a:t>
            </a:r>
            <a:endParaRPr sz="258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585"/>
              <a:t> </a:t>
            </a:r>
            <a:r>
              <a:rPr lang="fr" sz="2585" u="sng"/>
              <a:t>Encadré par </a:t>
            </a:r>
            <a:r>
              <a:rPr b="1" lang="fr" sz="2300"/>
              <a:t>:</a:t>
            </a:r>
            <a:endParaRPr b="1" sz="2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4A86E8"/>
              </a:solidFill>
            </a:endParaRPr>
          </a:p>
          <a:p>
            <a:pPr indent="-332921" lvl="0" marL="2743200" rtl="0" algn="l">
              <a:spcBef>
                <a:spcPts val="120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❏"/>
            </a:pPr>
            <a:r>
              <a:rPr b="1" lang="fr" sz="2628">
                <a:solidFill>
                  <a:srgbClr val="4A86E8"/>
                </a:solidFill>
              </a:rPr>
              <a:t>ES-SARAJ FOUAD</a:t>
            </a:r>
            <a:endParaRPr b="1" sz="2628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200"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4026" y="53475"/>
            <a:ext cx="825124" cy="82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200" y="275100"/>
            <a:ext cx="1347600" cy="381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1802425" y="313125"/>
            <a:ext cx="540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900"/>
              <a:t>Besoin</a:t>
            </a:r>
            <a:endParaRPr sz="2900"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061950"/>
            <a:ext cx="8520600" cy="218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800"/>
              <a:buChar char="➢"/>
            </a:pPr>
            <a:r>
              <a:rPr lang="fr" sz="2800">
                <a:solidFill>
                  <a:srgbClr val="8E7CC3"/>
                </a:solidFill>
              </a:rPr>
              <a:t> </a:t>
            </a:r>
            <a:r>
              <a:rPr lang="fr" sz="2800">
                <a:solidFill>
                  <a:srgbClr val="8E7CC3"/>
                </a:solidFill>
              </a:rPr>
              <a:t>Création</a:t>
            </a:r>
            <a:r>
              <a:rPr lang="fr" sz="2800">
                <a:solidFill>
                  <a:srgbClr val="8E7CC3"/>
                </a:solidFill>
              </a:rPr>
              <a:t> d’un </a:t>
            </a:r>
            <a:r>
              <a:rPr b="1" lang="fr" sz="2800">
                <a:solidFill>
                  <a:srgbClr val="8E7CC3"/>
                </a:solidFill>
              </a:rPr>
              <a:t>Site-Vitrine</a:t>
            </a:r>
            <a:endParaRPr sz="2800">
              <a:solidFill>
                <a:srgbClr val="9FC5E8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1802425" y="313125"/>
            <a:ext cx="540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900"/>
              <a:t>Analyse de Besoin</a:t>
            </a:r>
            <a:endParaRPr sz="2900"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38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800"/>
              <a:buChar char="➢"/>
            </a:pPr>
            <a:r>
              <a:rPr lang="fr" sz="2800">
                <a:solidFill>
                  <a:srgbClr val="9FC5E8"/>
                </a:solidFill>
              </a:rPr>
              <a:t>L’idée:</a:t>
            </a:r>
            <a:r>
              <a:rPr lang="fr" sz="2800">
                <a:solidFill>
                  <a:srgbClr val="8E7CC3"/>
                </a:solidFill>
              </a:rPr>
              <a:t> Créer une </a:t>
            </a:r>
            <a:r>
              <a:rPr b="1" lang="fr" sz="2800">
                <a:solidFill>
                  <a:srgbClr val="8E7CC3"/>
                </a:solidFill>
              </a:rPr>
              <a:t>Site-Vitrine</a:t>
            </a:r>
            <a:r>
              <a:rPr lang="fr" sz="2800">
                <a:solidFill>
                  <a:srgbClr val="8E7CC3"/>
                </a:solidFill>
              </a:rPr>
              <a:t> qui présente les matériaux de Bricolage, Droguerie, Peinture, ….</a:t>
            </a:r>
            <a:endParaRPr sz="2800">
              <a:solidFill>
                <a:srgbClr val="8E7CC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800"/>
              <a:buChar char="➢"/>
            </a:pPr>
            <a:r>
              <a:rPr lang="fr" sz="2800">
                <a:solidFill>
                  <a:srgbClr val="9FC5E8"/>
                </a:solidFill>
              </a:rPr>
              <a:t>Les fonctionnalités: </a:t>
            </a:r>
            <a:endParaRPr sz="2800">
              <a:solidFill>
                <a:srgbClr val="9FC5E8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2800"/>
              <a:buChar char="■"/>
            </a:pPr>
            <a:r>
              <a:rPr lang="fr" sz="2800">
                <a:solidFill>
                  <a:srgbClr val="9FC5E8"/>
                </a:solidFill>
              </a:rPr>
              <a:t>Montrer nos produits.</a:t>
            </a:r>
            <a:endParaRPr sz="2800">
              <a:solidFill>
                <a:srgbClr val="9FC5E8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9FC5E8"/>
              </a:buClr>
              <a:buSzPts val="2800"/>
              <a:buChar char="■"/>
            </a:pPr>
            <a:r>
              <a:rPr lang="fr" sz="2800">
                <a:solidFill>
                  <a:srgbClr val="9FC5E8"/>
                </a:solidFill>
              </a:rPr>
              <a:t>La possibilité de découvrir nos offre.</a:t>
            </a:r>
            <a:endParaRPr sz="2800">
              <a:solidFill>
                <a:srgbClr val="9FC5E8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Analyse Technique</a:t>
            </a:r>
            <a:endParaRPr/>
          </a:p>
        </p:txBody>
      </p:sp>
      <p:sp>
        <p:nvSpPr>
          <p:cNvPr id="77" name="Google Shape;77;p16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Niveau</a:t>
            </a:r>
            <a:endParaRPr/>
          </a:p>
        </p:txBody>
      </p:sp>
      <p:sp>
        <p:nvSpPr>
          <p:cNvPr id="78" name="Google Shape;78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fr" sz="2400"/>
              <a:t>             HTML     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fr" sz="2400"/>
              <a:t>              CSS         </a:t>
            </a:r>
            <a:r>
              <a:rPr lang="fr" sz="2400"/>
              <a:t>      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fr" sz="2400"/>
              <a:t>        Maquettage     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fr" sz="2400"/>
              <a:t>      Gestion Projet    </a:t>
            </a:r>
            <a:endParaRPr sz="24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fr" sz="2400"/>
              <a:t>            Github  </a:t>
            </a:r>
            <a:r>
              <a:rPr lang="fr"/>
              <a:t>   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5" y="393825"/>
            <a:ext cx="9144000" cy="495254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-84900" y="-102800"/>
            <a:ext cx="1846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Conception</a:t>
            </a:r>
            <a:endParaRPr b="1" sz="25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5650" y="824800"/>
            <a:ext cx="6719549" cy="345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8025"/>
            <a:ext cx="9144000" cy="4785476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-84900" y="-102800"/>
            <a:ext cx="1846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Réalisation</a:t>
            </a:r>
            <a:endParaRPr b="1" sz="25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3725" y="751800"/>
            <a:ext cx="6718774" cy="335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634350" y="972650"/>
            <a:ext cx="7875300" cy="307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0"/>
              <a:t>CONCLUSION</a:t>
            </a:r>
            <a:endParaRPr sz="8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7700" y="685075"/>
            <a:ext cx="4499475" cy="317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